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19"/>
  </p:notesMasterIdLst>
  <p:sldIdLst>
    <p:sldId id="257" r:id="rId4"/>
    <p:sldId id="320" r:id="rId5"/>
    <p:sldId id="322" r:id="rId6"/>
    <p:sldId id="323" r:id="rId7"/>
    <p:sldId id="324" r:id="rId8"/>
    <p:sldId id="325" r:id="rId9"/>
    <p:sldId id="326" r:id="rId10"/>
    <p:sldId id="327" r:id="rId11"/>
    <p:sldId id="329" r:id="rId12"/>
    <p:sldId id="328" r:id="rId13"/>
    <p:sldId id="333" r:id="rId14"/>
    <p:sldId id="331" r:id="rId15"/>
    <p:sldId id="332" r:id="rId16"/>
    <p:sldId id="33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05" autoAdjust="0"/>
    <p:restoredTop sz="94636" autoAdjust="0"/>
  </p:normalViewPr>
  <p:slideViewPr>
    <p:cSldViewPr snapToGrid="0">
      <p:cViewPr varScale="1">
        <p:scale>
          <a:sx n="116" d="100"/>
          <a:sy n="116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4/5/20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Lab4</a:t>
            </a:r>
            <a:r>
              <a:rPr lang="zh-CN" altLang="en-US" dirty="0"/>
              <a:t>（</a:t>
            </a:r>
            <a:r>
              <a:rPr lang="en-US" altLang="zh-CN" dirty="0"/>
              <a:t>week6</a:t>
            </a:r>
            <a:r>
              <a:rPr lang="zh-CN" altLang="en-US" dirty="0"/>
              <a:t>）</a:t>
            </a:r>
            <a:endParaRPr lang="en-AU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COMP90041 Programming </a:t>
            </a:r>
            <a:endParaRPr lang="en-US" sz="2800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and software development 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E28049-122B-4847-B7D3-EC5ECDB950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err="1"/>
              <a:t>Zhe</a:t>
            </a:r>
            <a:r>
              <a:rPr lang="en-AU" dirty="0"/>
              <a:t>(Zoe) Wang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6B48F-DC9D-D74F-9E8F-BCF26A3A6809}"/>
              </a:ext>
            </a:extLst>
          </p:cNvPr>
          <p:cNvSpPr/>
          <p:nvPr/>
        </p:nvSpPr>
        <p:spPr>
          <a:xfrm>
            <a:off x="699618" y="3007312"/>
            <a:ext cx="2947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9418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creating objects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3166C-E2CE-194F-A14A-90317AA6A644}"/>
              </a:ext>
            </a:extLst>
          </p:cNvPr>
          <p:cNvSpPr/>
          <p:nvPr/>
        </p:nvSpPr>
        <p:spPr>
          <a:xfrm>
            <a:off x="9188409" y="1177871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95C37-BEA8-6E48-9A29-A20E0314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35" y="1254071"/>
            <a:ext cx="6350000" cy="533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A095B0-A7A2-DC41-B286-19E6629A41C3}"/>
              </a:ext>
            </a:extLst>
          </p:cNvPr>
          <p:cNvSpPr/>
          <p:nvPr/>
        </p:nvSpPr>
        <p:spPr>
          <a:xfrm>
            <a:off x="5687878" y="1215971"/>
            <a:ext cx="1133957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1C8D7-1EAE-7A44-8F6B-6E6E730D681E}"/>
              </a:ext>
            </a:extLst>
          </p:cNvPr>
          <p:cNvSpPr txBox="1"/>
          <p:nvPr/>
        </p:nvSpPr>
        <p:spPr>
          <a:xfrm>
            <a:off x="5674888" y="1771373"/>
            <a:ext cx="1788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template!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D15D7-0EDA-814C-BA0B-D6759F5C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31" y="2244425"/>
            <a:ext cx="67056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DBBDFB-4278-C342-859B-89AFD93C5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5" y="3592087"/>
            <a:ext cx="8280400" cy="1511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3312E9-D421-5D48-AC6D-BDC2B9A71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35" y="5025918"/>
            <a:ext cx="58674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FD8FC1-1FDA-984E-967C-CFE1729A3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52" y="6189561"/>
            <a:ext cx="670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6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3E3AE-F9EE-B54C-A96D-9F3C8FD1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D4577-4EE7-3C4D-817E-D4C63D20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94" y="984250"/>
            <a:ext cx="7797800" cy="4889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5216AC0-795B-184D-809E-654C1B54D989}"/>
              </a:ext>
            </a:extLst>
          </p:cNvPr>
          <p:cNvSpPr/>
          <p:nvPr/>
        </p:nvSpPr>
        <p:spPr>
          <a:xfrm>
            <a:off x="6591869" y="2524836"/>
            <a:ext cx="818865" cy="80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B5F08B-8403-3C4B-92F5-DC1E74F046E2}"/>
              </a:ext>
            </a:extLst>
          </p:cNvPr>
          <p:cNvSpPr/>
          <p:nvPr/>
        </p:nvSpPr>
        <p:spPr>
          <a:xfrm>
            <a:off x="6591869" y="4199293"/>
            <a:ext cx="818865" cy="80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1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DA5FFB-8DE0-0842-A7B4-0F66C9C5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18" y="3561380"/>
            <a:ext cx="8439173" cy="21574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1C4CD2-E611-C442-939F-A9C682512BDD}"/>
              </a:ext>
            </a:extLst>
          </p:cNvPr>
          <p:cNvSpPr txBox="1"/>
          <p:nvPr/>
        </p:nvSpPr>
        <p:spPr>
          <a:xfrm>
            <a:off x="1022888" y="1503336"/>
            <a:ext cx="350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p is a Person object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BA6BC4-A884-914B-AA60-C07677A5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89" y="2451048"/>
            <a:ext cx="7470384" cy="6463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ED5856-4920-7D40-BFB0-14165B1973E3}"/>
              </a:ext>
            </a:extLst>
          </p:cNvPr>
          <p:cNvSpPr/>
          <p:nvPr/>
        </p:nvSpPr>
        <p:spPr>
          <a:xfrm>
            <a:off x="9188409" y="1177871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dog demo</a:t>
            </a:r>
          </a:p>
        </p:txBody>
      </p:sp>
    </p:spTree>
    <p:extLst>
      <p:ext uri="{BB962C8B-B14F-4D97-AF65-F5344CB8AC3E}">
        <p14:creationId xmlns:p14="http://schemas.microsoft.com/office/powerpoint/2010/main" val="263064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59" y="320374"/>
            <a:ext cx="10296000" cy="8873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getter//setter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13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7458C-99BE-0343-9D94-7DCD9F8A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1543050"/>
            <a:ext cx="8198960" cy="46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6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14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3FE2E-ECA4-0244-8F8E-FC5A8FF0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0" y="3968836"/>
            <a:ext cx="7580490" cy="2386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59AEF-29DE-B242-A313-78B50BBBF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30" y="151976"/>
            <a:ext cx="4965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F6B28D-C5AF-481B-9B53-F501015E1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/>
              <a:t>Identifier first line</a:t>
            </a:r>
          </a:p>
          <a:p>
            <a:pPr lvl="1"/>
            <a:r>
              <a:rPr lang="en-AU"/>
              <a:t>Second 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DCEAC-2368-3E46-B25B-DC1896F4096D}"/>
              </a:ext>
            </a:extLst>
          </p:cNvPr>
          <p:cNvSpPr txBox="1"/>
          <p:nvPr/>
        </p:nvSpPr>
        <p:spPr>
          <a:xfrm>
            <a:off x="882316" y="2101516"/>
            <a:ext cx="8306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800" b="1" dirty="0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9418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  <a:r>
              <a:rPr lang="en-US" sz="2800" b="1" dirty="0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methods/ non-static methods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182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dirty="0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</a:t>
            </a:fld>
            <a:endParaRPr lang="en-AU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07B4A-FF12-EC4C-AF60-3A6DFE922516}"/>
              </a:ext>
            </a:extLst>
          </p:cNvPr>
          <p:cNvSpPr/>
          <p:nvPr/>
        </p:nvSpPr>
        <p:spPr>
          <a:xfrm>
            <a:off x="9188409" y="108707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ECAFD-D444-E14D-BB4D-4DE51826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6" y="1362640"/>
            <a:ext cx="6063915" cy="415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5FC99-D31B-0843-B398-F15445D4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05" y="1685072"/>
            <a:ext cx="6545179" cy="800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BFDA5-F51F-BE49-BC94-A96360FBB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32" y="2803729"/>
            <a:ext cx="7124031" cy="1640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7900C-97C0-D845-9B96-B0135257F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16" y="4445952"/>
            <a:ext cx="47244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BAEFD9-FAD1-DD44-A183-723073CA0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147" y="4903152"/>
            <a:ext cx="7509042" cy="18232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657325-681F-FE40-BACD-DBC9BCB553B6}"/>
              </a:ext>
            </a:extLst>
          </p:cNvPr>
          <p:cNvSpPr/>
          <p:nvPr/>
        </p:nvSpPr>
        <p:spPr>
          <a:xfrm>
            <a:off x="802105" y="1362640"/>
            <a:ext cx="6791158" cy="1252223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5424D-B653-744A-9ED8-D47685916D12}"/>
              </a:ext>
            </a:extLst>
          </p:cNvPr>
          <p:cNvSpPr txBox="1"/>
          <p:nvPr/>
        </p:nvSpPr>
        <p:spPr>
          <a:xfrm>
            <a:off x="6067457" y="969858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call methods</a:t>
            </a:r>
          </a:p>
        </p:txBody>
      </p:sp>
    </p:spTree>
    <p:extLst>
      <p:ext uri="{BB962C8B-B14F-4D97-AF65-F5344CB8AC3E}">
        <p14:creationId xmlns:p14="http://schemas.microsoft.com/office/powerpoint/2010/main" val="156557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endParaRPr lang="en-US" dirty="0">
              <a:solidFill>
                <a:srgbClr val="09418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BBACE-A7D7-2C4D-9F09-D1C2D58D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0" y="1316592"/>
            <a:ext cx="8727385" cy="42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9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headers and Signatures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07B4A-FF12-EC4C-AF60-3A6DFE922516}"/>
              </a:ext>
            </a:extLst>
          </p:cNvPr>
          <p:cNvSpPr/>
          <p:nvPr/>
        </p:nvSpPr>
        <p:spPr>
          <a:xfrm>
            <a:off x="9188409" y="108707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D1C5A-EE93-0D4F-AEF8-887BDC28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40" y="1392030"/>
            <a:ext cx="86360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92F10-F139-1942-9D04-7ADFD4A3A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90" y="2577218"/>
            <a:ext cx="87503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8EAE3-B3A0-FE43-886A-1451F3B61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70" y="3829315"/>
            <a:ext cx="10667660" cy="21393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04176D-A982-6448-95D4-FE50DA336D69}"/>
              </a:ext>
            </a:extLst>
          </p:cNvPr>
          <p:cNvSpPr/>
          <p:nvPr/>
        </p:nvSpPr>
        <p:spPr>
          <a:xfrm>
            <a:off x="762170" y="3709215"/>
            <a:ext cx="9312064" cy="86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2801D7-C096-9B4E-BF64-59D8BC8AD8DC}"/>
              </a:ext>
            </a:extLst>
          </p:cNvPr>
          <p:cNvSpPr/>
          <p:nvPr/>
        </p:nvSpPr>
        <p:spPr>
          <a:xfrm>
            <a:off x="5129939" y="3829315"/>
            <a:ext cx="4665351" cy="94416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4B90B-786A-0B4F-A38E-5EA3808D5A8F}"/>
              </a:ext>
            </a:extLst>
          </p:cNvPr>
          <p:cNvSpPr txBox="1"/>
          <p:nvPr/>
        </p:nvSpPr>
        <p:spPr>
          <a:xfrm>
            <a:off x="7036231" y="4784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2BE52-FE79-1D44-9644-ACE912FE6353}"/>
              </a:ext>
            </a:extLst>
          </p:cNvPr>
          <p:cNvSpPr txBox="1"/>
          <p:nvPr/>
        </p:nvSpPr>
        <p:spPr>
          <a:xfrm>
            <a:off x="9652156" y="3335372"/>
            <a:ext cx="215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76964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overloading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0A0C8-F4C7-474E-90C6-797D7AC9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95" y="1338919"/>
            <a:ext cx="7153868" cy="970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2869A9-A31C-6F4A-9E6F-068DE0A2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5" y="2309116"/>
            <a:ext cx="7426271" cy="859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C1EB86-4D7D-474F-9183-88AACC105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5" y="3345181"/>
            <a:ext cx="6784111" cy="7936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049C0-5A56-644B-8232-B1B195128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77" y="5141082"/>
            <a:ext cx="8597900" cy="1092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B82E5B-BA89-CD45-B9DC-E3861B505E17}"/>
              </a:ext>
            </a:extLst>
          </p:cNvPr>
          <p:cNvSpPr txBox="1"/>
          <p:nvPr/>
        </p:nvSpPr>
        <p:spPr>
          <a:xfrm>
            <a:off x="6580356" y="4679417"/>
            <a:ext cx="1075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103999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constants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F05A-9121-AF45-9629-E14E377A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83" y="1260637"/>
            <a:ext cx="76708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2660D-4480-7042-96BF-2DD2C79C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3" y="2187737"/>
            <a:ext cx="82931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6C334-7A5E-5F40-909E-EA01F8BA1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83" y="3604864"/>
            <a:ext cx="7912100" cy="1079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0041A-92FF-1849-9A26-4429D6C9FA24}"/>
              </a:ext>
            </a:extLst>
          </p:cNvPr>
          <p:cNvSpPr/>
          <p:nvPr/>
        </p:nvSpPr>
        <p:spPr>
          <a:xfrm>
            <a:off x="762170" y="3709215"/>
            <a:ext cx="9312064" cy="86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879D0-3CEA-9C4C-AB5F-C6CBF2C1DDDB}"/>
              </a:ext>
            </a:extLst>
          </p:cNvPr>
          <p:cNvSpPr txBox="1"/>
          <p:nvPr/>
        </p:nvSpPr>
        <p:spPr>
          <a:xfrm>
            <a:off x="3998562" y="5121342"/>
            <a:ext cx="378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 % 2 ==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8AF0B-0F93-B747-BB53-ADF79118FFF1}"/>
              </a:ext>
            </a:extLst>
          </p:cNvPr>
          <p:cNvSpPr txBox="1"/>
          <p:nvPr/>
        </p:nvSpPr>
        <p:spPr>
          <a:xfrm>
            <a:off x="5889356" y="5408908"/>
            <a:ext cx="2368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magic number!</a:t>
            </a:r>
          </a:p>
        </p:txBody>
      </p:sp>
    </p:spTree>
    <p:extLst>
      <p:ext uri="{BB962C8B-B14F-4D97-AF65-F5344CB8AC3E}">
        <p14:creationId xmlns:p14="http://schemas.microsoft.com/office/powerpoint/2010/main" val="413019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931F3-CD5F-914C-9BD8-957F14B0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98" y="1400121"/>
            <a:ext cx="7696200" cy="92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94746-04EC-8849-AD78-7D3A704B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8" y="2578100"/>
            <a:ext cx="7188200" cy="850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96B48F-DC9D-D74F-9E8F-BCF26A3A6809}"/>
              </a:ext>
            </a:extLst>
          </p:cNvPr>
          <p:cNvSpPr/>
          <p:nvPr/>
        </p:nvSpPr>
        <p:spPr>
          <a:xfrm>
            <a:off x="699618" y="3679879"/>
            <a:ext cx="40158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9418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variables (static)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10F2AE-51ED-E848-9ECA-0C7822728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97" y="4268185"/>
            <a:ext cx="6648127" cy="4405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719D4A-6D00-FE4A-A745-C353C0AD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85" y="4770518"/>
            <a:ext cx="6167683" cy="1122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C3166C-E2CE-194F-A14A-90317AA6A644}"/>
              </a:ext>
            </a:extLst>
          </p:cNvPr>
          <p:cNvSpPr/>
          <p:nvPr/>
        </p:nvSpPr>
        <p:spPr>
          <a:xfrm>
            <a:off x="9188409" y="1177871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demo2</a:t>
            </a:r>
          </a:p>
        </p:txBody>
      </p:sp>
    </p:spTree>
    <p:extLst>
      <p:ext uri="{BB962C8B-B14F-4D97-AF65-F5344CB8AC3E}">
        <p14:creationId xmlns:p14="http://schemas.microsoft.com/office/powerpoint/2010/main" val="203350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8D259-5619-4C44-AAB7-7293BC66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6" y="1432947"/>
            <a:ext cx="70739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7E4FF-22B4-F446-BEBE-78B85F9A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6" y="1863671"/>
            <a:ext cx="4508925" cy="538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FD56D-553E-CE43-A1D6-448408AA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56" y="2367284"/>
            <a:ext cx="50419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AC692-7C58-204F-9A10-851492D6D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56" y="4321542"/>
            <a:ext cx="6352476" cy="5784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2792374-096D-D44C-A6D8-F5B48A1480DE}"/>
              </a:ext>
            </a:extLst>
          </p:cNvPr>
          <p:cNvSpPr txBox="1">
            <a:spLocks/>
          </p:cNvSpPr>
          <p:nvPr/>
        </p:nvSpPr>
        <p:spPr>
          <a:xfrm>
            <a:off x="474730" y="4677213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instance(non-static)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031468-CBEF-3A4F-8474-E84C0FDFF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56" y="5631163"/>
            <a:ext cx="7505700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B6BEE8-B118-834C-836D-0A9EF4C1E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759" y="1983137"/>
            <a:ext cx="4808511" cy="297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806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Melbourne</Template>
  <TotalTime>12525</TotalTime>
  <Words>103</Words>
  <Application>Microsoft Macintosh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Presentation</vt:lpstr>
      <vt:lpstr>Methods </vt:lpstr>
      <vt:lpstr>static methods</vt:lpstr>
      <vt:lpstr>void</vt:lpstr>
      <vt:lpstr>headers and Signatures</vt:lpstr>
      <vt:lpstr>overloading</vt:lpstr>
      <vt:lpstr>defining constants</vt:lpstr>
      <vt:lpstr>local variable</vt:lpstr>
      <vt:lpstr>instance variable</vt:lpstr>
      <vt:lpstr>objects</vt:lpstr>
      <vt:lpstr>PowerPoint Presentation</vt:lpstr>
      <vt:lpstr>toString method</vt:lpstr>
      <vt:lpstr>getter//setter</vt:lpstr>
      <vt:lpstr>UML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 Wang</dc:creator>
  <cp:lastModifiedBy>Zhe Wang</cp:lastModifiedBy>
  <cp:revision>91</cp:revision>
  <dcterms:created xsi:type="dcterms:W3CDTF">2020-03-09T12:14:20Z</dcterms:created>
  <dcterms:modified xsi:type="dcterms:W3CDTF">2020-05-04T04:45:44Z</dcterms:modified>
</cp:coreProperties>
</file>